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84" r:id="rId1"/>
  </p:sldMasterIdLst>
  <p:notesMasterIdLst>
    <p:notesMasterId r:id="rId12"/>
  </p:notes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65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34"/>
    <p:restoredTop sz="94646"/>
  </p:normalViewPr>
  <p:slideViewPr>
    <p:cSldViewPr snapToGrid="0" snapToObjects="1">
      <p:cViewPr varScale="1">
        <p:scale>
          <a:sx n="108" d="100"/>
          <a:sy n="108" d="100"/>
        </p:scale>
        <p:origin x="92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sv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F0B197-D3BC-DD42-B181-B1DE97501C0B}" type="datetimeFigureOut">
              <a:rPr lang="en-US" smtClean="0"/>
              <a:t>11/29/18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A53088-E629-3443-90D5-08C0B75C3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3151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5/12/2018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Artificial Intelligence Workshop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84C61-D200-D041-9C46-A84331F518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8427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5/12/2018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Artificial Intelligence Workshop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84C61-D200-D041-9C46-A84331F518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716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5/12/2018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Artificial Intelligence Workshop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84C61-D200-D041-9C46-A84331F518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9382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5320" y="378031"/>
            <a:ext cx="8876712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5/12/2018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034944" y="6217920"/>
            <a:ext cx="5466446" cy="338328"/>
          </a:xfrm>
        </p:spPr>
        <p:txBody>
          <a:bodyPr/>
          <a:lstStyle/>
          <a:p>
            <a:r>
              <a:rPr lang="en-US"/>
              <a:t>Artificial Intelligence Workshop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84C61-D200-D041-9C46-A84331F518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4054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5/12/2018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Artificial Intelligence Workshop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84C61-D200-D041-9C46-A84331F518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8930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5/12/2018</a:t>
            </a:r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Artificial Intelligence Workshop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84C61-D200-D041-9C46-A84331F518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1054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5/12/2018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Artificial Intelligence Workshop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84C61-D200-D041-9C46-A84331F51824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5859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5/12/2018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Artificial Intelligence Workshop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84C61-D200-D041-9C46-A84331F518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202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5/12/2018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Artificial Intelligence Workshop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84C61-D200-D041-9C46-A84331F518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6274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5/12/2018</a:t>
            </a:r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r>
              <a:rPr lang="en-US"/>
              <a:t>Artificial Intelligence Workshop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84C61-D200-D041-9C46-A84331F518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8774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r>
              <a:rPr lang="en-GB"/>
              <a:t>5/12/2018</a:t>
            </a:r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r>
              <a:rPr lang="en-US"/>
              <a:t>Artificial Intelligence Workshop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84C61-D200-D041-9C46-A84331F518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7979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30175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929" y="1878008"/>
            <a:ext cx="10715495" cy="39798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8" y="6224455"/>
            <a:ext cx="3051359" cy="33832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r>
              <a:rPr lang="en-GB"/>
              <a:t>5/12/2018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034944" y="6217920"/>
            <a:ext cx="5466446" cy="3383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r>
              <a:rPr lang="en-US"/>
              <a:t>Artificial Intelligence Workshop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35664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32A84C61-D200-D041-9C46-A84331F51824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 descr="A close up of a sign&#13;&#10;&#13;&#10;Description automatically generated">
            <a:extLst>
              <a:ext uri="{FF2B5EF4-FFF2-40B4-BE49-F238E27FC236}">
                <a16:creationId xmlns:a16="http://schemas.microsoft.com/office/drawing/2014/main" id="{9E052FD6-F4D4-0F4C-BF7E-D1B1DEADF5B3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685929" y="6169132"/>
            <a:ext cx="1186138" cy="463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1762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hdr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hyperlink" Target="https://www.youtube.com/watch?v=C2vgICfQawE" TargetMode="Externa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2AD7556-C90D-4946-8E4E-1E79D5B3D2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BB0CC56-54B2-4AE0-87C5-296E78A02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42815"/>
            <a:ext cx="12192000" cy="261518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D1E7A2-598C-C649-B4AB-F692A18912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3418891"/>
            <a:ext cx="8991600" cy="1645920"/>
          </a:xfrm>
        </p:spPr>
        <p:txBody>
          <a:bodyPr>
            <a:normAutofit/>
          </a:bodyPr>
          <a:lstStyle/>
          <a:p>
            <a:r>
              <a:rPr lang="en-US" dirty="0"/>
              <a:t>AI Workshop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514468-23CD-C747-8B81-54F682F55F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5194" y="5384691"/>
            <a:ext cx="6801612" cy="736976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700" dirty="0">
                <a:solidFill>
                  <a:srgbClr val="FFFFFF"/>
                </a:solidFill>
              </a:rPr>
              <a:t>Teesside University - Aaron Walker</a:t>
            </a:r>
          </a:p>
          <a:p>
            <a:pPr>
              <a:lnSpc>
                <a:spcPct val="90000"/>
              </a:lnSpc>
            </a:pPr>
            <a:r>
              <a:rPr lang="en-US" sz="1700" dirty="0">
                <a:solidFill>
                  <a:srgbClr val="FFFFFF"/>
                </a:solidFill>
              </a:rPr>
              <a:t>5/12/2018</a:t>
            </a:r>
          </a:p>
        </p:txBody>
      </p:sp>
      <p:pic>
        <p:nvPicPr>
          <p:cNvPr id="7" name="Graphic 6" descr="Head with Gears">
            <a:extLst>
              <a:ext uri="{FF2B5EF4-FFF2-40B4-BE49-F238E27FC236}">
                <a16:creationId xmlns:a16="http://schemas.microsoft.com/office/drawing/2014/main" id="{E0AF1970-3E84-471C-8864-164F0BC285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67820" y="640079"/>
            <a:ext cx="2456360" cy="2456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41227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E59B8-1BF3-184B-96DB-47177B969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7DF401-843D-DD4C-8DAD-13EE5684BD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US" sz="3600" dirty="0"/>
              <a:t>aaronwalker96.github.io/</a:t>
            </a:r>
            <a:r>
              <a:rPr lang="en-US" sz="3600" dirty="0" err="1"/>
              <a:t>tuai</a:t>
            </a:r>
            <a:endParaRPr lang="en-US" sz="3600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CF2976-FE1C-8149-B10A-7FFFDE493A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5/12/2018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2CBD4A-AB8C-2348-BD28-15C62AC59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Artificial Intelligence Workshop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F371D0-8D6B-DC4F-8739-8E197DE01A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84C61-D200-D041-9C46-A84331F5182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0022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67C20-D4C5-6143-B163-FDEEAD7FB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6C56F8-ABD4-8C48-B5E2-36463BD2FA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60348B-4456-014D-884B-C74C939CC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5/12/2018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8F34F0-E97B-AA4F-AA0B-A85298A088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Artificial Intelligence Workshop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AE59C4-9C7C-A144-9959-7E5A52C3C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84C61-D200-D041-9C46-A84331F5182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6777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FD5669-C9A6-0343-97F0-01FB36401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3A5ACF-DD0B-684B-A3B8-AC8A826669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Workshop materials</a:t>
            </a:r>
          </a:p>
          <a:p>
            <a:r>
              <a:rPr lang="en-US" dirty="0"/>
              <a:t>What is </a:t>
            </a:r>
            <a:r>
              <a:rPr lang="en-US" dirty="0" err="1"/>
              <a:t>NetLogo</a:t>
            </a:r>
            <a:r>
              <a:rPr lang="en-US" dirty="0"/>
              <a:t>?</a:t>
            </a:r>
          </a:p>
          <a:p>
            <a:r>
              <a:rPr lang="en-US" dirty="0" err="1"/>
              <a:t>NetLogo</a:t>
            </a:r>
            <a:r>
              <a:rPr lang="en-US" dirty="0"/>
              <a:t> models</a:t>
            </a:r>
          </a:p>
          <a:p>
            <a:r>
              <a:rPr lang="en-US" dirty="0"/>
              <a:t>Year 3 Artificial </a:t>
            </a:r>
            <a:r>
              <a:rPr lang="en-US"/>
              <a:t>Intelligence assessment work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487664-6284-3946-9AB7-54D20F6A5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5/12/2018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833BBB-C429-EC4D-A241-C80BFB169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Artificial Intelligence Workshop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35D4D1-A2B0-B043-8282-A9D80E408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84C61-D200-D041-9C46-A84331F5182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4567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052581-A2E2-E444-BBA1-C170046C38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Material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68E1E9-1053-1747-BB1B-C4E6516693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3600" dirty="0"/>
              <a:t>aaronwalker96.github.io/</a:t>
            </a:r>
            <a:r>
              <a:rPr lang="en-US" sz="3600" dirty="0" err="1"/>
              <a:t>tuai</a:t>
            </a:r>
            <a:endParaRPr lang="en-US" sz="36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B455B8-B2CF-444F-B070-EBBA45C1AB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5/12/2018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B5B9D2-FD4D-8043-B065-1D1976119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Artificial Intelligence Workshop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6C8A93-055A-5643-8280-5EAB9E4E5F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84C61-D200-D041-9C46-A84331F5182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5904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1140E-FE01-F04D-B49C-7CAE0F7F36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Netlogo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D587E1-F922-0840-8504-4ED75E9D0E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it?</a:t>
            </a:r>
          </a:p>
          <a:p>
            <a:r>
              <a:rPr lang="en-US" dirty="0"/>
              <a:t>How do we use it?</a:t>
            </a:r>
          </a:p>
          <a:p>
            <a:r>
              <a:rPr lang="en-US" dirty="0"/>
              <a:t>Is it free?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21ED0B-8E49-9F44-9382-7C3B4D7404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5/12/2018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3F9924-C1F2-6948-BB33-11D592351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Artificial Intelligence Workshop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9D3C87-13C4-124E-9AF3-F35BE33F9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84C61-D200-D041-9C46-A84331F5182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4908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5DE7F-F9FC-7044-AC67-60F6FFC79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Foxes and rabbits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AB7AD3-C680-1D42-9BCD-B45BC5010B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F25288-D4C3-EC44-A31E-F9A4692FC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5/12/2018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6AFAAD-F60E-7943-88B0-AA353D083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Artificial Intelligence Workshop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ED9125-0292-1A4E-B34D-738D21E02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84C61-D200-D041-9C46-A84331F5182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6327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CB9336-81D9-2C42-9F2A-01EF7B4F0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Bridge builder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6E48D0-F4AB-8847-917D-95963458B1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F33CE4-680C-EB46-9583-FC283BA62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5/12/2018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0DEF77-8E21-8140-BE78-9243825FE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Artificial Intelligence Workshop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B187DA-9BEA-CC40-83FD-A834F3E85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84C61-D200-D041-9C46-A84331F5182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2992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1160C-82A3-2A4E-8A3F-96AA03A5B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Conway’s game of life</a:t>
            </a:r>
          </a:p>
        </p:txBody>
      </p:sp>
      <p:pic>
        <p:nvPicPr>
          <p:cNvPr id="7" name="conway.mp4">
            <a:hlinkClick r:id="" action="ppaction://media"/>
            <a:extLst>
              <a:ext uri="{FF2B5EF4-FFF2-40B4-BE49-F238E27FC236}">
                <a16:creationId xmlns:a16="http://schemas.microsoft.com/office/drawing/2014/main" id="{D014C138-EE99-8F4F-BE22-374D8DC1513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05075" y="1878013"/>
            <a:ext cx="7075488" cy="3979862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269B99-93EB-2744-A54D-AF91B85C15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5/12/2018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F7EC78-FCB3-4D4F-95D0-54712097C6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Artificial Intelligence Workshop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AC1928-DB77-0C4E-B5A6-752000866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84C61-D200-D041-9C46-A84331F51824}" type="slidenum">
              <a:rPr lang="en-US" smtClean="0"/>
              <a:t>7</a:t>
            </a:fld>
            <a:endParaRPr lang="en-US"/>
          </a:p>
        </p:txBody>
      </p:sp>
      <p:sp>
        <p:nvSpPr>
          <p:cNvPr id="8" name="Title 1">
            <a:hlinkClick r:id="rId5"/>
            <a:extLst>
              <a:ext uri="{FF2B5EF4-FFF2-40B4-BE49-F238E27FC236}">
                <a16:creationId xmlns:a16="http://schemas.microsoft.com/office/drawing/2014/main" id="{26263A72-3EF7-5941-84D3-7BAD91E2890A}"/>
              </a:ext>
            </a:extLst>
          </p:cNvPr>
          <p:cNvSpPr txBox="1">
            <a:spLocks/>
          </p:cNvSpPr>
          <p:nvPr/>
        </p:nvSpPr>
        <p:spPr bwMode="black">
          <a:xfrm>
            <a:off x="10121654" y="5367714"/>
            <a:ext cx="1279770" cy="4684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900" dirty="0"/>
              <a:t>In case of emergency</a:t>
            </a:r>
          </a:p>
        </p:txBody>
      </p:sp>
    </p:spTree>
    <p:extLst>
      <p:ext uri="{BB962C8B-B14F-4D97-AF65-F5344CB8AC3E}">
        <p14:creationId xmlns:p14="http://schemas.microsoft.com/office/powerpoint/2010/main" val="4194998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274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E1743-A285-C94A-A499-CF0D1679CF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</a:t>
            </a:r>
            <a:r>
              <a:rPr lang="en-US" baseline="30000" dirty="0"/>
              <a:t>rd</a:t>
            </a:r>
            <a:r>
              <a:rPr lang="en-US" dirty="0"/>
              <a:t> year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50EBD6-A872-E841-9BDF-FACFDD2DE5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3A61D8-C57E-8D43-A533-CF3DE9505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5/12/2018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EDB730-D11C-AD4A-838A-B3659B8F48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Artificial Intelligence Workshop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1402F3-7E57-3845-9A53-1586391F20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84C61-D200-D041-9C46-A84331F5182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495642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3831</TotalTime>
  <Words>119</Words>
  <Application>Microsoft Macintosh PowerPoint</Application>
  <PresentationFormat>Widescreen</PresentationFormat>
  <Paragraphs>49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Gill Sans MT</vt:lpstr>
      <vt:lpstr>Parcel</vt:lpstr>
      <vt:lpstr>AI Workshop</vt:lpstr>
      <vt:lpstr>About me</vt:lpstr>
      <vt:lpstr>Agenda</vt:lpstr>
      <vt:lpstr>Material</vt:lpstr>
      <vt:lpstr>Netlogo</vt:lpstr>
      <vt:lpstr>Foxes and rabbits model</vt:lpstr>
      <vt:lpstr>Bridge builder model</vt:lpstr>
      <vt:lpstr>Conway’s game of life</vt:lpstr>
      <vt:lpstr>3rd year project</vt:lpstr>
      <vt:lpstr>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Workshop</dc:title>
  <dc:creator>WALKER, AARON</dc:creator>
  <cp:lastModifiedBy>WALKER, AARON</cp:lastModifiedBy>
  <cp:revision>5</cp:revision>
  <dcterms:created xsi:type="dcterms:W3CDTF">2018-11-29T11:07:20Z</dcterms:created>
  <dcterms:modified xsi:type="dcterms:W3CDTF">2018-12-02T13:48:49Z</dcterms:modified>
</cp:coreProperties>
</file>